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4"/>
  </p:sldMasterIdLst>
  <p:sldIdLst>
    <p:sldId id="262" r:id="rId5"/>
    <p:sldId id="260" r:id="rId6"/>
    <p:sldId id="263" r:id="rId7"/>
    <p:sldId id="265" r:id="rId8"/>
    <p:sldId id="266" r:id="rId9"/>
    <p:sldId id="264" r:id="rId10"/>
    <p:sldId id="267" r:id="rId11"/>
    <p:sldId id="25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B037"/>
    <a:srgbClr val="331A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C49F13-4FE8-48B4-A5D6-F066423C3CA8}" v="14" dt="2021-09-08T16:36:49.5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9" d="100"/>
          <a:sy n="59" d="100"/>
        </p:scale>
        <p:origin x="8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s L'Haridon" userId="e7056cdb-0b49-40f5-aa9c-e0f8718abeb0" providerId="ADAL" clId="{46D316F1-7A04-4AF6-9376-B59BDC0F99E4}"/>
    <pc:docChg chg="undo custSel addSld delSld modSld sldOrd modMainMaster">
      <pc:chgData name="Jonas L'Haridon" userId="e7056cdb-0b49-40f5-aa9c-e0f8718abeb0" providerId="ADAL" clId="{46D316F1-7A04-4AF6-9376-B59BDC0F99E4}" dt="2021-09-07T14:29:31.706" v="1659" actId="207"/>
      <pc:docMkLst>
        <pc:docMk/>
      </pc:docMkLst>
      <pc:sldChg chg="modSp mod chgLayout">
        <pc:chgData name="Jonas L'Haridon" userId="e7056cdb-0b49-40f5-aa9c-e0f8718abeb0" providerId="ADAL" clId="{46D316F1-7A04-4AF6-9376-B59BDC0F99E4}" dt="2021-09-07T14:02:21.758" v="1110"/>
        <pc:sldMkLst>
          <pc:docMk/>
          <pc:sldMk cId="976133653" sldId="256"/>
        </pc:sldMkLst>
        <pc:spChg chg="mod ord">
          <ac:chgData name="Jonas L'Haridon" userId="e7056cdb-0b49-40f5-aa9c-e0f8718abeb0" providerId="ADAL" clId="{46D316F1-7A04-4AF6-9376-B59BDC0F99E4}" dt="2021-09-07T14:01:29.817" v="1025" actId="20577"/>
          <ac:spMkLst>
            <pc:docMk/>
            <pc:sldMk cId="976133653" sldId="256"/>
            <ac:spMk id="6" creationId="{1FE1548C-FCB2-4A49-B0F7-E85E8223FDE1}"/>
          </ac:spMkLst>
        </pc:spChg>
        <pc:spChg chg="mod ord">
          <ac:chgData name="Jonas L'Haridon" userId="e7056cdb-0b49-40f5-aa9c-e0f8718abeb0" providerId="ADAL" clId="{46D316F1-7A04-4AF6-9376-B59BDC0F99E4}" dt="2021-09-07T14:02:21.758" v="1110"/>
          <ac:spMkLst>
            <pc:docMk/>
            <pc:sldMk cId="976133653" sldId="256"/>
            <ac:spMk id="7" creationId="{65A86D15-A9C5-4C55-9F49-187B3E465446}"/>
          </ac:spMkLst>
        </pc:spChg>
      </pc:sldChg>
      <pc:sldChg chg="addSp delSp modSp mod chgLayout">
        <pc:chgData name="Jonas L'Haridon" userId="e7056cdb-0b49-40f5-aa9c-e0f8718abeb0" providerId="ADAL" clId="{46D316F1-7A04-4AF6-9376-B59BDC0F99E4}" dt="2021-09-07T14:26:40.492" v="1455" actId="207"/>
        <pc:sldMkLst>
          <pc:docMk/>
          <pc:sldMk cId="967816866" sldId="257"/>
        </pc:sldMkLst>
        <pc:spChg chg="del mod">
          <ac:chgData name="Jonas L'Haridon" userId="e7056cdb-0b49-40f5-aa9c-e0f8718abeb0" providerId="ADAL" clId="{46D316F1-7A04-4AF6-9376-B59BDC0F99E4}" dt="2021-09-07T13:55:12.571" v="575" actId="478"/>
          <ac:spMkLst>
            <pc:docMk/>
            <pc:sldMk cId="967816866" sldId="257"/>
            <ac:spMk id="13" creationId="{027F3065-75F8-40CB-8C8A-5EAF5E70C422}"/>
          </ac:spMkLst>
        </pc:spChg>
        <pc:spChg chg="mod">
          <ac:chgData name="Jonas L'Haridon" userId="e7056cdb-0b49-40f5-aa9c-e0f8718abeb0" providerId="ADAL" clId="{46D316F1-7A04-4AF6-9376-B59BDC0F99E4}" dt="2021-09-07T14:26:40.492" v="1455" actId="207"/>
          <ac:spMkLst>
            <pc:docMk/>
            <pc:sldMk cId="967816866" sldId="257"/>
            <ac:spMk id="14" creationId="{554C6326-8071-40FD-BADD-8BBBFAC89C2D}"/>
          </ac:spMkLst>
        </pc:spChg>
        <pc:grpChg chg="add mod">
          <ac:chgData name="Jonas L'Haridon" userId="e7056cdb-0b49-40f5-aa9c-e0f8718abeb0" providerId="ADAL" clId="{46D316F1-7A04-4AF6-9376-B59BDC0F99E4}" dt="2021-09-07T14:18:41.813" v="1432" actId="1076"/>
          <ac:grpSpMkLst>
            <pc:docMk/>
            <pc:sldMk cId="967816866" sldId="257"/>
            <ac:grpSpMk id="6" creationId="{E23BCFDA-8FEA-409C-ADBC-AA993DFB6797}"/>
          </ac:grpSpMkLst>
        </pc:grpChg>
        <pc:grpChg chg="add mod">
          <ac:chgData name="Jonas L'Haridon" userId="e7056cdb-0b49-40f5-aa9c-e0f8718abeb0" providerId="ADAL" clId="{46D316F1-7A04-4AF6-9376-B59BDC0F99E4}" dt="2021-09-07T14:18:40.828" v="1429" actId="164"/>
          <ac:grpSpMkLst>
            <pc:docMk/>
            <pc:sldMk cId="967816866" sldId="257"/>
            <ac:grpSpMk id="15" creationId="{563C3D63-E61D-48F2-820B-83E089876931}"/>
          </ac:grpSpMkLst>
        </pc:grpChg>
        <pc:picChg chg="add del mod">
          <ac:chgData name="Jonas L'Haridon" userId="e7056cdb-0b49-40f5-aa9c-e0f8718abeb0" providerId="ADAL" clId="{46D316F1-7A04-4AF6-9376-B59BDC0F99E4}" dt="2021-09-07T14:04:44.888" v="1154" actId="478"/>
          <ac:picMkLst>
            <pc:docMk/>
            <pc:sldMk cId="967816866" sldId="257"/>
            <ac:picMk id="3" creationId="{022059BE-6270-4E52-9FDE-7B38E7495E2B}"/>
          </ac:picMkLst>
        </pc:picChg>
        <pc:picChg chg="add mod">
          <ac:chgData name="Jonas L'Haridon" userId="e7056cdb-0b49-40f5-aa9c-e0f8718abeb0" providerId="ADAL" clId="{46D316F1-7A04-4AF6-9376-B59BDC0F99E4}" dt="2021-09-07T14:18:40.828" v="1429" actId="164"/>
          <ac:picMkLst>
            <pc:docMk/>
            <pc:sldMk cId="967816866" sldId="257"/>
            <ac:picMk id="5" creationId="{DD445E21-D627-42EC-B5B1-A5AEBBB602A5}"/>
          </ac:picMkLst>
        </pc:picChg>
        <pc:picChg chg="add del mod">
          <ac:chgData name="Jonas L'Haridon" userId="e7056cdb-0b49-40f5-aa9c-e0f8718abeb0" providerId="ADAL" clId="{46D316F1-7A04-4AF6-9376-B59BDC0F99E4}" dt="2021-09-07T14:14:20.571" v="1407" actId="478"/>
          <ac:picMkLst>
            <pc:docMk/>
            <pc:sldMk cId="967816866" sldId="257"/>
            <ac:picMk id="8" creationId="{E0CD0E38-7C81-473F-9132-8B75609F56E7}"/>
          </ac:picMkLst>
        </pc:picChg>
        <pc:picChg chg="add del mod">
          <ac:chgData name="Jonas L'Haridon" userId="e7056cdb-0b49-40f5-aa9c-e0f8718abeb0" providerId="ADAL" clId="{46D316F1-7A04-4AF6-9376-B59BDC0F99E4}" dt="2021-09-07T14:15:20.297" v="1411" actId="478"/>
          <ac:picMkLst>
            <pc:docMk/>
            <pc:sldMk cId="967816866" sldId="257"/>
            <ac:picMk id="10" creationId="{E9D3F24E-0607-4AF6-94D3-E84C68419AF6}"/>
          </ac:picMkLst>
        </pc:picChg>
        <pc:picChg chg="add del mod">
          <ac:chgData name="Jonas L'Haridon" userId="e7056cdb-0b49-40f5-aa9c-e0f8718abeb0" providerId="ADAL" clId="{46D316F1-7A04-4AF6-9376-B59BDC0F99E4}" dt="2021-09-07T14:18:43.579" v="1434" actId="478"/>
          <ac:picMkLst>
            <pc:docMk/>
            <pc:sldMk cId="967816866" sldId="257"/>
            <ac:picMk id="12" creationId="{A73E41AB-5E93-4482-9A40-757866DD719B}"/>
          </ac:picMkLst>
        </pc:picChg>
      </pc:sldChg>
      <pc:sldChg chg="modSp mod chgLayout">
        <pc:chgData name="Jonas L'Haridon" userId="e7056cdb-0b49-40f5-aa9c-e0f8718abeb0" providerId="ADAL" clId="{46D316F1-7A04-4AF6-9376-B59BDC0F99E4}" dt="2021-09-07T14:29:31.706" v="1659" actId="207"/>
        <pc:sldMkLst>
          <pc:docMk/>
          <pc:sldMk cId="3342872381" sldId="258"/>
        </pc:sldMkLst>
        <pc:spChg chg="mod ord">
          <ac:chgData name="Jonas L'Haridon" userId="e7056cdb-0b49-40f5-aa9c-e0f8718abeb0" providerId="ADAL" clId="{46D316F1-7A04-4AF6-9376-B59BDC0F99E4}" dt="2021-09-07T13:54:10.660" v="552" actId="700"/>
          <ac:spMkLst>
            <pc:docMk/>
            <pc:sldMk cId="3342872381" sldId="258"/>
            <ac:spMk id="6" creationId="{1FE1548C-FCB2-4A49-B0F7-E85E8223FDE1}"/>
          </ac:spMkLst>
        </pc:spChg>
        <pc:spChg chg="mod ord">
          <ac:chgData name="Jonas L'Haridon" userId="e7056cdb-0b49-40f5-aa9c-e0f8718abeb0" providerId="ADAL" clId="{46D316F1-7A04-4AF6-9376-B59BDC0F99E4}" dt="2021-09-07T14:29:31.706" v="1659" actId="207"/>
          <ac:spMkLst>
            <pc:docMk/>
            <pc:sldMk cId="3342872381" sldId="258"/>
            <ac:spMk id="7" creationId="{65A86D15-A9C5-4C55-9F49-187B3E465446}"/>
          </ac:spMkLst>
        </pc:spChg>
      </pc:sldChg>
      <pc:sldChg chg="modSp new del mod modClrScheme chgLayout">
        <pc:chgData name="Jonas L'Haridon" userId="e7056cdb-0b49-40f5-aa9c-e0f8718abeb0" providerId="ADAL" clId="{46D316F1-7A04-4AF6-9376-B59BDC0F99E4}" dt="2021-09-07T14:06:43.316" v="1338" actId="47"/>
        <pc:sldMkLst>
          <pc:docMk/>
          <pc:sldMk cId="1196036700" sldId="259"/>
        </pc:sldMkLst>
        <pc:spChg chg="mod ord">
          <ac:chgData name="Jonas L'Haridon" userId="e7056cdb-0b49-40f5-aa9c-e0f8718abeb0" providerId="ADAL" clId="{46D316F1-7A04-4AF6-9376-B59BDC0F99E4}" dt="2021-09-07T14:03:26.528" v="1127" actId="700"/>
          <ac:spMkLst>
            <pc:docMk/>
            <pc:sldMk cId="1196036700" sldId="259"/>
            <ac:spMk id="2" creationId="{1D85E59C-D207-403F-9A7F-5CD19FB2742A}"/>
          </ac:spMkLst>
        </pc:spChg>
        <pc:spChg chg="mod ord">
          <ac:chgData name="Jonas L'Haridon" userId="e7056cdb-0b49-40f5-aa9c-e0f8718abeb0" providerId="ADAL" clId="{46D316F1-7A04-4AF6-9376-B59BDC0F99E4}" dt="2021-09-07T14:03:26.528" v="1127" actId="700"/>
          <ac:spMkLst>
            <pc:docMk/>
            <pc:sldMk cId="1196036700" sldId="259"/>
            <ac:spMk id="3" creationId="{CF98C900-D6D9-4EEB-A659-5256D68B4DDF}"/>
          </ac:spMkLst>
        </pc:spChg>
      </pc:sldChg>
      <pc:sldChg chg="modSp add mod ord">
        <pc:chgData name="Jonas L'Haridon" userId="e7056cdb-0b49-40f5-aa9c-e0f8718abeb0" providerId="ADAL" clId="{46D316F1-7A04-4AF6-9376-B59BDC0F99E4}" dt="2021-09-07T14:02:13.929" v="1109" actId="20577"/>
        <pc:sldMkLst>
          <pc:docMk/>
          <pc:sldMk cId="179545487" sldId="260"/>
        </pc:sldMkLst>
        <pc:spChg chg="mod">
          <ac:chgData name="Jonas L'Haridon" userId="e7056cdb-0b49-40f5-aa9c-e0f8718abeb0" providerId="ADAL" clId="{46D316F1-7A04-4AF6-9376-B59BDC0F99E4}" dt="2021-09-07T14:01:35.450" v="1038" actId="20577"/>
          <ac:spMkLst>
            <pc:docMk/>
            <pc:sldMk cId="179545487" sldId="260"/>
            <ac:spMk id="6" creationId="{1FE1548C-FCB2-4A49-B0F7-E85E8223FDE1}"/>
          </ac:spMkLst>
        </pc:spChg>
        <pc:spChg chg="mod">
          <ac:chgData name="Jonas L'Haridon" userId="e7056cdb-0b49-40f5-aa9c-e0f8718abeb0" providerId="ADAL" clId="{46D316F1-7A04-4AF6-9376-B59BDC0F99E4}" dt="2021-09-07T14:02:13.929" v="1109" actId="20577"/>
          <ac:spMkLst>
            <pc:docMk/>
            <pc:sldMk cId="179545487" sldId="260"/>
            <ac:spMk id="7" creationId="{65A86D15-A9C5-4C55-9F49-187B3E465446}"/>
          </ac:spMkLst>
        </pc:spChg>
      </pc:sldChg>
      <pc:sldChg chg="new del">
        <pc:chgData name="Jonas L'Haridon" userId="e7056cdb-0b49-40f5-aa9c-e0f8718abeb0" providerId="ADAL" clId="{46D316F1-7A04-4AF6-9376-B59BDC0F99E4}" dt="2021-09-07T14:00:24.389" v="850" actId="680"/>
        <pc:sldMkLst>
          <pc:docMk/>
          <pc:sldMk cId="753369670" sldId="260"/>
        </pc:sldMkLst>
      </pc:sldChg>
      <pc:sldChg chg="add">
        <pc:chgData name="Jonas L'Haridon" userId="e7056cdb-0b49-40f5-aa9c-e0f8718abeb0" providerId="ADAL" clId="{46D316F1-7A04-4AF6-9376-B59BDC0F99E4}" dt="2021-09-07T14:03:37.592" v="1128" actId="2890"/>
        <pc:sldMkLst>
          <pc:docMk/>
          <pc:sldMk cId="1455287992" sldId="261"/>
        </pc:sldMkLst>
      </pc:sldChg>
      <pc:sldMasterChg chg="addSp delSp modSp mod addSldLayout delSldLayout modSldLayout">
        <pc:chgData name="Jonas L'Haridon" userId="e7056cdb-0b49-40f5-aa9c-e0f8718abeb0" providerId="ADAL" clId="{46D316F1-7A04-4AF6-9376-B59BDC0F99E4}" dt="2021-09-07T13:57:17.587" v="619" actId="14100"/>
        <pc:sldMasterMkLst>
          <pc:docMk/>
          <pc:sldMasterMk cId="243419778" sldId="2147483667"/>
        </pc:sldMasterMkLst>
        <pc:spChg chg="mod">
          <ac:chgData name="Jonas L'Haridon" userId="e7056cdb-0b49-40f5-aa9c-e0f8718abeb0" providerId="ADAL" clId="{46D316F1-7A04-4AF6-9376-B59BDC0F99E4}" dt="2021-09-07T13:57:04.795" v="617" actId="12789"/>
          <ac:spMkLst>
            <pc:docMk/>
            <pc:sldMasterMk cId="243419778" sldId="2147483667"/>
            <ac:spMk id="2" creationId="{F510672C-2C87-F540-AD52-C57048E82F9E}"/>
          </ac:spMkLst>
        </pc:spChg>
        <pc:spChg chg="mod">
          <ac:chgData name="Jonas L'Haridon" userId="e7056cdb-0b49-40f5-aa9c-e0f8718abeb0" providerId="ADAL" clId="{46D316F1-7A04-4AF6-9376-B59BDC0F99E4}" dt="2021-09-07T13:57:04.795" v="617" actId="12789"/>
          <ac:spMkLst>
            <pc:docMk/>
            <pc:sldMasterMk cId="243419778" sldId="2147483667"/>
            <ac:spMk id="6" creationId="{1CD918BC-CA4B-9449-A3D7-BC689A71C7F8}"/>
          </ac:spMkLst>
        </pc:spChg>
        <pc:picChg chg="add mod ord">
          <ac:chgData name="Jonas L'Haridon" userId="e7056cdb-0b49-40f5-aa9c-e0f8718abeb0" providerId="ADAL" clId="{46D316F1-7A04-4AF6-9376-B59BDC0F99E4}" dt="2021-09-07T13:57:04.795" v="617" actId="12789"/>
          <ac:picMkLst>
            <pc:docMk/>
            <pc:sldMasterMk cId="243419778" sldId="2147483667"/>
            <ac:picMk id="4" creationId="{23A3EE4E-9970-40FB-A215-4B80A2372407}"/>
          </ac:picMkLst>
        </pc:picChg>
        <pc:picChg chg="add del">
          <ac:chgData name="Jonas L'Haridon" userId="e7056cdb-0b49-40f5-aa9c-e0f8718abeb0" providerId="ADAL" clId="{46D316F1-7A04-4AF6-9376-B59BDC0F99E4}" dt="2021-09-07T13:52:35.911" v="529" actId="478"/>
          <ac:picMkLst>
            <pc:docMk/>
            <pc:sldMasterMk cId="243419778" sldId="2147483667"/>
            <ac:picMk id="7" creationId="{D979F310-4153-4574-BAF0-222CD6593856}"/>
          </ac:picMkLst>
        </pc:picChg>
        <pc:picChg chg="add del mod modCrop">
          <ac:chgData name="Jonas L'Haridon" userId="e7056cdb-0b49-40f5-aa9c-e0f8718abeb0" providerId="ADAL" clId="{46D316F1-7A04-4AF6-9376-B59BDC0F99E4}" dt="2021-09-07T13:56:26.540" v="607" actId="21"/>
          <ac:picMkLst>
            <pc:docMk/>
            <pc:sldMasterMk cId="243419778" sldId="2147483667"/>
            <ac:picMk id="8" creationId="{7A3D4CBC-FE41-46EC-B9F0-2DD90DC87A25}"/>
          </ac:picMkLst>
        </pc:picChg>
        <pc:picChg chg="del">
          <ac:chgData name="Jonas L'Haridon" userId="e7056cdb-0b49-40f5-aa9c-e0f8718abeb0" providerId="ADAL" clId="{46D316F1-7A04-4AF6-9376-B59BDC0F99E4}" dt="2021-09-07T13:56:29.349" v="609" actId="478"/>
          <ac:picMkLst>
            <pc:docMk/>
            <pc:sldMasterMk cId="243419778" sldId="2147483667"/>
            <ac:picMk id="24" creationId="{B707A4CC-11E2-41C9-8FE3-A5E0226480FA}"/>
          </ac:picMkLst>
        </pc:picChg>
        <pc:sldLayoutChg chg="del">
          <pc:chgData name="Jonas L'Haridon" userId="e7056cdb-0b49-40f5-aa9c-e0f8718abeb0" providerId="ADAL" clId="{46D316F1-7A04-4AF6-9376-B59BDC0F99E4}" dt="2021-09-07T13:52:54.187" v="533" actId="2696"/>
          <pc:sldLayoutMkLst>
            <pc:docMk/>
            <pc:sldMasterMk cId="243419778" sldId="2147483667"/>
            <pc:sldLayoutMk cId="1516206983" sldId="2147483668"/>
          </pc:sldLayoutMkLst>
        </pc:sldLayoutChg>
        <pc:sldLayoutChg chg="add del">
          <pc:chgData name="Jonas L'Haridon" userId="e7056cdb-0b49-40f5-aa9c-e0f8718abeb0" providerId="ADAL" clId="{46D316F1-7A04-4AF6-9376-B59BDC0F99E4}" dt="2021-09-07T13:53:44.570" v="548" actId="2696"/>
          <pc:sldLayoutMkLst>
            <pc:docMk/>
            <pc:sldMasterMk cId="243419778" sldId="2147483667"/>
            <pc:sldLayoutMk cId="1796858749" sldId="2147483669"/>
          </pc:sldLayoutMkLst>
        </pc:sldLayoutChg>
        <pc:sldLayoutChg chg="del">
          <pc:chgData name="Jonas L'Haridon" userId="e7056cdb-0b49-40f5-aa9c-e0f8718abeb0" providerId="ADAL" clId="{46D316F1-7A04-4AF6-9376-B59BDC0F99E4}" dt="2021-09-07T13:52:49.506" v="530" actId="2696"/>
          <pc:sldLayoutMkLst>
            <pc:docMk/>
            <pc:sldMasterMk cId="243419778" sldId="2147483667"/>
            <pc:sldLayoutMk cId="280455152" sldId="2147483670"/>
          </pc:sldLayoutMkLst>
        </pc:sldLayoutChg>
        <pc:sldLayoutChg chg="addSp delSp modSp mod">
          <pc:chgData name="Jonas L'Haridon" userId="e7056cdb-0b49-40f5-aa9c-e0f8718abeb0" providerId="ADAL" clId="{46D316F1-7A04-4AF6-9376-B59BDC0F99E4}" dt="2021-09-07T13:53:37.961" v="547" actId="478"/>
          <pc:sldLayoutMkLst>
            <pc:docMk/>
            <pc:sldMasterMk cId="243419778" sldId="2147483667"/>
            <pc:sldLayoutMk cId="3897365533" sldId="2147483671"/>
          </pc:sldLayoutMkLst>
          <pc:spChg chg="mod">
            <ac:chgData name="Jonas L'Haridon" userId="e7056cdb-0b49-40f5-aa9c-e0f8718abeb0" providerId="ADAL" clId="{46D316F1-7A04-4AF6-9376-B59BDC0F99E4}" dt="2021-09-07T13:53:29.591" v="546" actId="1076"/>
            <ac:spMkLst>
              <pc:docMk/>
              <pc:sldMasterMk cId="243419778" sldId="2147483667"/>
              <pc:sldLayoutMk cId="3897365533" sldId="2147483671"/>
              <ac:spMk id="2" creationId="{A682D0BA-B26E-4174-8D59-C15D4B5637E1}"/>
            </ac:spMkLst>
          </pc:spChg>
          <pc:spChg chg="del mod">
            <ac:chgData name="Jonas L'Haridon" userId="e7056cdb-0b49-40f5-aa9c-e0f8718abeb0" providerId="ADAL" clId="{46D316F1-7A04-4AF6-9376-B59BDC0F99E4}" dt="2021-09-07T13:53:37.961" v="547" actId="478"/>
            <ac:spMkLst>
              <pc:docMk/>
              <pc:sldMasterMk cId="243419778" sldId="2147483667"/>
              <pc:sldLayoutMk cId="3897365533" sldId="2147483671"/>
              <ac:spMk id="4" creationId="{7EC99277-2049-4FC7-911A-173CC4F66019}"/>
            </ac:spMkLst>
          </pc:spChg>
          <pc:spChg chg="del mod">
            <ac:chgData name="Jonas L'Haridon" userId="e7056cdb-0b49-40f5-aa9c-e0f8718abeb0" providerId="ADAL" clId="{46D316F1-7A04-4AF6-9376-B59BDC0F99E4}" dt="2021-09-07T13:53:37.961" v="547" actId="478"/>
            <ac:spMkLst>
              <pc:docMk/>
              <pc:sldMasterMk cId="243419778" sldId="2147483667"/>
              <pc:sldLayoutMk cId="3897365533" sldId="2147483671"/>
              <ac:spMk id="5" creationId="{808C4127-635E-4F90-90BD-E9D2EBD7DE45}"/>
            </ac:spMkLst>
          </pc:spChg>
          <pc:spChg chg="add mod">
            <ac:chgData name="Jonas L'Haridon" userId="e7056cdb-0b49-40f5-aa9c-e0f8718abeb0" providerId="ADAL" clId="{46D316F1-7A04-4AF6-9376-B59BDC0F99E4}" dt="2021-09-07T13:53:05.188" v="536" actId="20578"/>
            <ac:spMkLst>
              <pc:docMk/>
              <pc:sldMasterMk cId="243419778" sldId="2147483667"/>
              <pc:sldLayoutMk cId="3897365533" sldId="2147483671"/>
              <ac:spMk id="9" creationId="{D7442C84-497B-4229-9239-159BABD6F6AF}"/>
            </ac:spMkLst>
          </pc:spChg>
          <pc:spChg chg="del">
            <ac:chgData name="Jonas L'Haridon" userId="e7056cdb-0b49-40f5-aa9c-e0f8718abeb0" providerId="ADAL" clId="{46D316F1-7A04-4AF6-9376-B59BDC0F99E4}" dt="2021-09-07T13:53:01.291" v="534" actId="478"/>
            <ac:spMkLst>
              <pc:docMk/>
              <pc:sldMasterMk cId="243419778" sldId="2147483667"/>
              <pc:sldLayoutMk cId="3897365533" sldId="2147483671"/>
              <ac:spMk id="11" creationId="{5F46AC7F-9753-4E38-A1C4-478CA61059DF}"/>
            </ac:spMkLst>
          </pc:spChg>
          <pc:picChg chg="del">
            <ac:chgData name="Jonas L'Haridon" userId="e7056cdb-0b49-40f5-aa9c-e0f8718abeb0" providerId="ADAL" clId="{46D316F1-7A04-4AF6-9376-B59BDC0F99E4}" dt="2021-09-07T13:52:32.615" v="528" actId="478"/>
            <ac:picMkLst>
              <pc:docMk/>
              <pc:sldMasterMk cId="243419778" sldId="2147483667"/>
              <pc:sldLayoutMk cId="3897365533" sldId="2147483671"/>
              <ac:picMk id="8" creationId="{EF5DD3CF-B8C8-4F7A-BAE8-28BE7AA6A865}"/>
            </ac:picMkLst>
          </pc:picChg>
        </pc:sldLayoutChg>
        <pc:sldLayoutChg chg="addSp delSp modSp mod">
          <pc:chgData name="Jonas L'Haridon" userId="e7056cdb-0b49-40f5-aa9c-e0f8718abeb0" providerId="ADAL" clId="{46D316F1-7A04-4AF6-9376-B59BDC0F99E4}" dt="2021-09-07T13:57:17.587" v="619" actId="14100"/>
          <pc:sldLayoutMkLst>
            <pc:docMk/>
            <pc:sldMasterMk cId="243419778" sldId="2147483667"/>
            <pc:sldLayoutMk cId="3331528311" sldId="2147483672"/>
          </pc:sldLayoutMkLst>
          <pc:picChg chg="add mod">
            <ac:chgData name="Jonas L'Haridon" userId="e7056cdb-0b49-40f5-aa9c-e0f8718abeb0" providerId="ADAL" clId="{46D316F1-7A04-4AF6-9376-B59BDC0F99E4}" dt="2021-09-07T13:57:17.587" v="619" actId="14100"/>
            <ac:picMkLst>
              <pc:docMk/>
              <pc:sldMasterMk cId="243419778" sldId="2147483667"/>
              <pc:sldLayoutMk cId="3331528311" sldId="2147483672"/>
              <ac:picMk id="3" creationId="{764CCAAE-F2D4-41F8-97A6-906F67BD6AA7}"/>
            </ac:picMkLst>
          </pc:picChg>
          <pc:picChg chg="del">
            <ac:chgData name="Jonas L'Haridon" userId="e7056cdb-0b49-40f5-aa9c-e0f8718abeb0" providerId="ADAL" clId="{46D316F1-7A04-4AF6-9376-B59BDC0F99E4}" dt="2021-09-07T13:52:30.059" v="525"/>
            <ac:picMkLst>
              <pc:docMk/>
              <pc:sldMasterMk cId="243419778" sldId="2147483667"/>
              <pc:sldLayoutMk cId="3331528311" sldId="2147483672"/>
              <ac:picMk id="13" creationId="{CCD053F9-E43D-440F-9C9F-FD0D4EDBA85F}"/>
            </ac:picMkLst>
          </pc:picChg>
        </pc:sldLayoutChg>
      </pc:sldMasterChg>
    </pc:docChg>
  </pc:docChgLst>
  <pc:docChgLst>
    <pc:chgData name="Jonas L'Haridon" userId="e7056cdb-0b49-40f5-aa9c-e0f8718abeb0" providerId="ADAL" clId="{ADC49F13-4FE8-48B4-A5D6-F066423C3CA8}"/>
    <pc:docChg chg="undo custSel addSld delSld modSld sldOrd modMainMaster">
      <pc:chgData name="Jonas L'Haridon" userId="e7056cdb-0b49-40f5-aa9c-e0f8718abeb0" providerId="ADAL" clId="{ADC49F13-4FE8-48B4-A5D6-F066423C3CA8}" dt="2021-09-10T09:32:01.743" v="4944" actId="403"/>
      <pc:docMkLst>
        <pc:docMk/>
      </pc:docMkLst>
      <pc:sldChg chg="del">
        <pc:chgData name="Jonas L'Haridon" userId="e7056cdb-0b49-40f5-aa9c-e0f8718abeb0" providerId="ADAL" clId="{ADC49F13-4FE8-48B4-A5D6-F066423C3CA8}" dt="2021-09-08T14:32:08.063" v="58" actId="47"/>
        <pc:sldMkLst>
          <pc:docMk/>
          <pc:sldMk cId="976133653" sldId="256"/>
        </pc:sldMkLst>
      </pc:sldChg>
      <pc:sldChg chg="modSp mod ord">
        <pc:chgData name="Jonas L'Haridon" userId="e7056cdb-0b49-40f5-aa9c-e0f8718abeb0" providerId="ADAL" clId="{ADC49F13-4FE8-48B4-A5D6-F066423C3CA8}" dt="2021-09-10T09:32:01.743" v="4944" actId="403"/>
        <pc:sldMkLst>
          <pc:docMk/>
          <pc:sldMk cId="967816866" sldId="257"/>
        </pc:sldMkLst>
        <pc:spChg chg="mod">
          <ac:chgData name="Jonas L'Haridon" userId="e7056cdb-0b49-40f5-aa9c-e0f8718abeb0" providerId="ADAL" clId="{ADC49F13-4FE8-48B4-A5D6-F066423C3CA8}" dt="2021-09-10T09:32:01.743" v="4944" actId="403"/>
          <ac:spMkLst>
            <pc:docMk/>
            <pc:sldMk cId="967816866" sldId="257"/>
            <ac:spMk id="14" creationId="{554C6326-8071-40FD-BADD-8BBBFAC89C2D}"/>
          </ac:spMkLst>
        </pc:spChg>
      </pc:sldChg>
      <pc:sldChg chg="modSp add del mod">
        <pc:chgData name="Jonas L'Haridon" userId="e7056cdb-0b49-40f5-aa9c-e0f8718abeb0" providerId="ADAL" clId="{ADC49F13-4FE8-48B4-A5D6-F066423C3CA8}" dt="2021-09-08T14:33:47.764" v="119" actId="47"/>
        <pc:sldMkLst>
          <pc:docMk/>
          <pc:sldMk cId="3342872381" sldId="258"/>
        </pc:sldMkLst>
        <pc:spChg chg="mod">
          <ac:chgData name="Jonas L'Haridon" userId="e7056cdb-0b49-40f5-aa9c-e0f8718abeb0" providerId="ADAL" clId="{ADC49F13-4FE8-48B4-A5D6-F066423C3CA8}" dt="2021-09-08T14:32:30.322" v="70" actId="20577"/>
          <ac:spMkLst>
            <pc:docMk/>
            <pc:sldMk cId="3342872381" sldId="258"/>
            <ac:spMk id="7" creationId="{65A86D15-A9C5-4C55-9F49-187B3E465446}"/>
          </ac:spMkLst>
        </pc:spChg>
      </pc:sldChg>
      <pc:sldChg chg="modSp mod">
        <pc:chgData name="Jonas L'Haridon" userId="e7056cdb-0b49-40f5-aa9c-e0f8718abeb0" providerId="ADAL" clId="{ADC49F13-4FE8-48B4-A5D6-F066423C3CA8}" dt="2021-09-08T16:28:08.131" v="3810" actId="20577"/>
        <pc:sldMkLst>
          <pc:docMk/>
          <pc:sldMk cId="179545487" sldId="260"/>
        </pc:sldMkLst>
        <pc:spChg chg="mod">
          <ac:chgData name="Jonas L'Haridon" userId="e7056cdb-0b49-40f5-aa9c-e0f8718abeb0" providerId="ADAL" clId="{ADC49F13-4FE8-48B4-A5D6-F066423C3CA8}" dt="2021-09-08T16:28:08.131" v="3810" actId="20577"/>
          <ac:spMkLst>
            <pc:docMk/>
            <pc:sldMk cId="179545487" sldId="260"/>
            <ac:spMk id="6" creationId="{1FE1548C-FCB2-4A49-B0F7-E85E8223FDE1}"/>
          </ac:spMkLst>
        </pc:spChg>
        <pc:spChg chg="mod">
          <ac:chgData name="Jonas L'Haridon" userId="e7056cdb-0b49-40f5-aa9c-e0f8718abeb0" providerId="ADAL" clId="{ADC49F13-4FE8-48B4-A5D6-F066423C3CA8}" dt="2021-09-08T14:33:23.418" v="115" actId="115"/>
          <ac:spMkLst>
            <pc:docMk/>
            <pc:sldMk cId="179545487" sldId="260"/>
            <ac:spMk id="7" creationId="{65A86D15-A9C5-4C55-9F49-187B3E465446}"/>
          </ac:spMkLst>
        </pc:spChg>
      </pc:sldChg>
      <pc:sldChg chg="del">
        <pc:chgData name="Jonas L'Haridon" userId="e7056cdb-0b49-40f5-aa9c-e0f8718abeb0" providerId="ADAL" clId="{ADC49F13-4FE8-48B4-A5D6-F066423C3CA8}" dt="2021-09-08T14:33:37.864" v="116" actId="47"/>
        <pc:sldMkLst>
          <pc:docMk/>
          <pc:sldMk cId="1455287992" sldId="261"/>
        </pc:sldMkLst>
      </pc:sldChg>
      <pc:sldChg chg="modSp add mod ord">
        <pc:chgData name="Jonas L'Haridon" userId="e7056cdb-0b49-40f5-aa9c-e0f8718abeb0" providerId="ADAL" clId="{ADC49F13-4FE8-48B4-A5D6-F066423C3CA8}" dt="2021-09-10T09:31:35.013" v="4941" actId="2711"/>
        <pc:sldMkLst>
          <pc:docMk/>
          <pc:sldMk cId="2937674525" sldId="262"/>
        </pc:sldMkLst>
        <pc:spChg chg="mod">
          <ac:chgData name="Jonas L'Haridon" userId="e7056cdb-0b49-40f5-aa9c-e0f8718abeb0" providerId="ADAL" clId="{ADC49F13-4FE8-48B4-A5D6-F066423C3CA8}" dt="2021-09-10T09:31:35.013" v="4941" actId="2711"/>
          <ac:spMkLst>
            <pc:docMk/>
            <pc:sldMk cId="2937674525" sldId="262"/>
            <ac:spMk id="14" creationId="{554C6326-8071-40FD-BADD-8BBBFAC89C2D}"/>
          </ac:spMkLst>
        </pc:spChg>
      </pc:sldChg>
      <pc:sldChg chg="addSp delSp modSp add mod chgLayout">
        <pc:chgData name="Jonas L'Haridon" userId="e7056cdb-0b49-40f5-aa9c-e0f8718abeb0" providerId="ADAL" clId="{ADC49F13-4FE8-48B4-A5D6-F066423C3CA8}" dt="2021-09-08T16:59:19.969" v="4937" actId="20577"/>
        <pc:sldMkLst>
          <pc:docMk/>
          <pc:sldMk cId="3781518006" sldId="263"/>
        </pc:sldMkLst>
        <pc:spChg chg="add mod ord">
          <ac:chgData name="Jonas L'Haridon" userId="e7056cdb-0b49-40f5-aa9c-e0f8718abeb0" providerId="ADAL" clId="{ADC49F13-4FE8-48B4-A5D6-F066423C3CA8}" dt="2021-09-08T16:59:19.969" v="4937" actId="20577"/>
          <ac:spMkLst>
            <pc:docMk/>
            <pc:sldMk cId="3781518006" sldId="263"/>
            <ac:spMk id="2" creationId="{BFF16187-A41B-4849-ACE3-10C275DA5ECA}"/>
          </ac:spMkLst>
        </pc:spChg>
        <pc:spChg chg="mod ord">
          <ac:chgData name="Jonas L'Haridon" userId="e7056cdb-0b49-40f5-aa9c-e0f8718abeb0" providerId="ADAL" clId="{ADC49F13-4FE8-48B4-A5D6-F066423C3CA8}" dt="2021-09-08T16:29:02.142" v="3844" actId="700"/>
          <ac:spMkLst>
            <pc:docMk/>
            <pc:sldMk cId="3781518006" sldId="263"/>
            <ac:spMk id="6" creationId="{1FE1548C-FCB2-4A49-B0F7-E85E8223FDE1}"/>
          </ac:spMkLst>
        </pc:spChg>
        <pc:spChg chg="del mod ord">
          <ac:chgData name="Jonas L'Haridon" userId="e7056cdb-0b49-40f5-aa9c-e0f8718abeb0" providerId="ADAL" clId="{ADC49F13-4FE8-48B4-A5D6-F066423C3CA8}" dt="2021-09-08T16:29:02.142" v="3844" actId="700"/>
          <ac:spMkLst>
            <pc:docMk/>
            <pc:sldMk cId="3781518006" sldId="263"/>
            <ac:spMk id="7" creationId="{65A86D15-A9C5-4C55-9F49-187B3E465446}"/>
          </ac:spMkLst>
        </pc:spChg>
      </pc:sldChg>
      <pc:sldChg chg="new del">
        <pc:chgData name="Jonas L'Haridon" userId="e7056cdb-0b49-40f5-aa9c-e0f8718abeb0" providerId="ADAL" clId="{ADC49F13-4FE8-48B4-A5D6-F066423C3CA8}" dt="2021-09-08T14:33:59.886" v="121" actId="680"/>
        <pc:sldMkLst>
          <pc:docMk/>
          <pc:sldMk cId="3926027792" sldId="263"/>
        </pc:sldMkLst>
      </pc:sldChg>
      <pc:sldChg chg="addSp delSp modSp add mod">
        <pc:chgData name="Jonas L'Haridon" userId="e7056cdb-0b49-40f5-aa9c-e0f8718abeb0" providerId="ADAL" clId="{ADC49F13-4FE8-48B4-A5D6-F066423C3CA8}" dt="2021-09-08T16:35:27.438" v="4594" actId="20577"/>
        <pc:sldMkLst>
          <pc:docMk/>
          <pc:sldMk cId="1245534797" sldId="264"/>
        </pc:sldMkLst>
        <pc:spChg chg="mod">
          <ac:chgData name="Jonas L'Haridon" userId="e7056cdb-0b49-40f5-aa9c-e0f8718abeb0" providerId="ADAL" clId="{ADC49F13-4FE8-48B4-A5D6-F066423C3CA8}" dt="2021-09-08T16:00:30.988" v="1426" actId="20577"/>
          <ac:spMkLst>
            <pc:docMk/>
            <pc:sldMk cId="1245534797" sldId="264"/>
            <ac:spMk id="6" creationId="{1FE1548C-FCB2-4A49-B0F7-E85E8223FDE1}"/>
          </ac:spMkLst>
        </pc:spChg>
        <pc:spChg chg="mod">
          <ac:chgData name="Jonas L'Haridon" userId="e7056cdb-0b49-40f5-aa9c-e0f8718abeb0" providerId="ADAL" clId="{ADC49F13-4FE8-48B4-A5D6-F066423C3CA8}" dt="2021-09-08T16:35:27.438" v="4594" actId="20577"/>
          <ac:spMkLst>
            <pc:docMk/>
            <pc:sldMk cId="1245534797" sldId="264"/>
            <ac:spMk id="7" creationId="{65A86D15-A9C5-4C55-9F49-187B3E465446}"/>
          </ac:spMkLst>
        </pc:spChg>
        <pc:picChg chg="add del mod">
          <ac:chgData name="Jonas L'Haridon" userId="e7056cdb-0b49-40f5-aa9c-e0f8718abeb0" providerId="ADAL" clId="{ADC49F13-4FE8-48B4-A5D6-F066423C3CA8}" dt="2021-09-08T15:56:08.124" v="947" actId="21"/>
          <ac:picMkLst>
            <pc:docMk/>
            <pc:sldMk cId="1245534797" sldId="264"/>
            <ac:picMk id="3" creationId="{652CE212-EC12-44BA-B5B9-C73CE0D39846}"/>
          </ac:picMkLst>
        </pc:picChg>
        <pc:picChg chg="add del mod">
          <ac:chgData name="Jonas L'Haridon" userId="e7056cdb-0b49-40f5-aa9c-e0f8718abeb0" providerId="ADAL" clId="{ADC49F13-4FE8-48B4-A5D6-F066423C3CA8}" dt="2021-09-08T15:56:55.229" v="1028" actId="21"/>
          <ac:picMkLst>
            <pc:docMk/>
            <pc:sldMk cId="1245534797" sldId="264"/>
            <ac:picMk id="4" creationId="{ACCF962F-61A3-4496-9543-C2791D3B122F}"/>
          </ac:picMkLst>
        </pc:picChg>
        <pc:picChg chg="add del mod">
          <ac:chgData name="Jonas L'Haridon" userId="e7056cdb-0b49-40f5-aa9c-e0f8718abeb0" providerId="ADAL" clId="{ADC49F13-4FE8-48B4-A5D6-F066423C3CA8}" dt="2021-09-08T15:56:09.596" v="949"/>
          <ac:picMkLst>
            <pc:docMk/>
            <pc:sldMk cId="1245534797" sldId="264"/>
            <ac:picMk id="8" creationId="{4BAD34F2-DD2E-4F66-8E1C-1AD6CF3ED980}"/>
          </ac:picMkLst>
        </pc:picChg>
        <pc:picChg chg="add mod">
          <ac:chgData name="Jonas L'Haridon" userId="e7056cdb-0b49-40f5-aa9c-e0f8718abeb0" providerId="ADAL" clId="{ADC49F13-4FE8-48B4-A5D6-F066423C3CA8}" dt="2021-09-08T16:35:14.029" v="4546" actId="1076"/>
          <ac:picMkLst>
            <pc:docMk/>
            <pc:sldMk cId="1245534797" sldId="264"/>
            <ac:picMk id="9" creationId="{3DB36178-E4FD-4E92-BFF9-8EA72E4961AA}"/>
          </ac:picMkLst>
        </pc:picChg>
      </pc:sldChg>
      <pc:sldChg chg="addSp delSp modSp add mod ord chgLayout">
        <pc:chgData name="Jonas L'Haridon" userId="e7056cdb-0b49-40f5-aa9c-e0f8718abeb0" providerId="ADAL" clId="{ADC49F13-4FE8-48B4-A5D6-F066423C3CA8}" dt="2021-09-08T16:29:16.503" v="3854"/>
        <pc:sldMkLst>
          <pc:docMk/>
          <pc:sldMk cId="1945064395" sldId="265"/>
        </pc:sldMkLst>
        <pc:spChg chg="add mod ord">
          <ac:chgData name="Jonas L'Haridon" userId="e7056cdb-0b49-40f5-aa9c-e0f8718abeb0" providerId="ADAL" clId="{ADC49F13-4FE8-48B4-A5D6-F066423C3CA8}" dt="2021-09-08T16:29:16.503" v="3854"/>
          <ac:spMkLst>
            <pc:docMk/>
            <pc:sldMk cId="1945064395" sldId="265"/>
            <ac:spMk id="2" creationId="{03CA2A6C-F897-41A0-B8A0-85E245E083F8}"/>
          </ac:spMkLst>
        </pc:spChg>
        <pc:spChg chg="mod ord">
          <ac:chgData name="Jonas L'Haridon" userId="e7056cdb-0b49-40f5-aa9c-e0f8718abeb0" providerId="ADAL" clId="{ADC49F13-4FE8-48B4-A5D6-F066423C3CA8}" dt="2021-09-08T16:29:13.759" v="3851" actId="700"/>
          <ac:spMkLst>
            <pc:docMk/>
            <pc:sldMk cId="1945064395" sldId="265"/>
            <ac:spMk id="6" creationId="{1FE1548C-FCB2-4A49-B0F7-E85E8223FDE1}"/>
          </ac:spMkLst>
        </pc:spChg>
        <pc:spChg chg="del mod">
          <ac:chgData name="Jonas L'Haridon" userId="e7056cdb-0b49-40f5-aa9c-e0f8718abeb0" providerId="ADAL" clId="{ADC49F13-4FE8-48B4-A5D6-F066423C3CA8}" dt="2021-09-08T16:29:13.759" v="3851" actId="700"/>
          <ac:spMkLst>
            <pc:docMk/>
            <pc:sldMk cId="1945064395" sldId="265"/>
            <ac:spMk id="7" creationId="{65A86D15-A9C5-4C55-9F49-187B3E465446}"/>
          </ac:spMkLst>
        </pc:spChg>
        <pc:picChg chg="del">
          <ac:chgData name="Jonas L'Haridon" userId="e7056cdb-0b49-40f5-aa9c-e0f8718abeb0" providerId="ADAL" clId="{ADC49F13-4FE8-48B4-A5D6-F066423C3CA8}" dt="2021-09-08T15:58:44.845" v="1239" actId="478"/>
          <ac:picMkLst>
            <pc:docMk/>
            <pc:sldMk cId="1945064395" sldId="265"/>
            <ac:picMk id="9" creationId="{3DB36178-E4FD-4E92-BFF9-8EA72E4961AA}"/>
          </ac:picMkLst>
        </pc:picChg>
      </pc:sldChg>
      <pc:sldChg chg="addSp delSp modSp add mod delAnim modAnim chgLayout">
        <pc:chgData name="Jonas L'Haridon" userId="e7056cdb-0b49-40f5-aa9c-e0f8718abeb0" providerId="ADAL" clId="{ADC49F13-4FE8-48B4-A5D6-F066423C3CA8}" dt="2021-09-08T16:29:36.124" v="3859" actId="20577"/>
        <pc:sldMkLst>
          <pc:docMk/>
          <pc:sldMk cId="1123769704" sldId="266"/>
        </pc:sldMkLst>
        <pc:spChg chg="mod ord">
          <ac:chgData name="Jonas L'Haridon" userId="e7056cdb-0b49-40f5-aa9c-e0f8718abeb0" providerId="ADAL" clId="{ADC49F13-4FE8-48B4-A5D6-F066423C3CA8}" dt="2021-09-08T16:29:31.307" v="3856" actId="700"/>
          <ac:spMkLst>
            <pc:docMk/>
            <pc:sldMk cId="1123769704" sldId="266"/>
            <ac:spMk id="6" creationId="{1FE1548C-FCB2-4A49-B0F7-E85E8223FDE1}"/>
          </ac:spMkLst>
        </pc:spChg>
        <pc:spChg chg="del mod">
          <ac:chgData name="Jonas L'Haridon" userId="e7056cdb-0b49-40f5-aa9c-e0f8718abeb0" providerId="ADAL" clId="{ADC49F13-4FE8-48B4-A5D6-F066423C3CA8}" dt="2021-09-08T16:29:31.307" v="3856" actId="700"/>
          <ac:spMkLst>
            <pc:docMk/>
            <pc:sldMk cId="1123769704" sldId="266"/>
            <ac:spMk id="7" creationId="{65A86D15-A9C5-4C55-9F49-187B3E465446}"/>
          </ac:spMkLst>
        </pc:spChg>
        <pc:spChg chg="add mod ord">
          <ac:chgData name="Jonas L'Haridon" userId="e7056cdb-0b49-40f5-aa9c-e0f8718abeb0" providerId="ADAL" clId="{ADC49F13-4FE8-48B4-A5D6-F066423C3CA8}" dt="2021-09-08T16:29:36.124" v="3859" actId="20577"/>
          <ac:spMkLst>
            <pc:docMk/>
            <pc:sldMk cId="1123769704" sldId="266"/>
            <ac:spMk id="9" creationId="{ACCB56B3-476A-4133-9143-DE99FC9238E1}"/>
          </ac:spMkLst>
        </pc:spChg>
        <pc:picChg chg="add del mod">
          <ac:chgData name="Jonas L'Haridon" userId="e7056cdb-0b49-40f5-aa9c-e0f8718abeb0" providerId="ADAL" clId="{ADC49F13-4FE8-48B4-A5D6-F066423C3CA8}" dt="2021-09-08T16:07:41.100" v="1897" actId="478"/>
          <ac:picMkLst>
            <pc:docMk/>
            <pc:sldMk cId="1123769704" sldId="266"/>
            <ac:picMk id="2" creationId="{8A78B271-C414-4339-BD0D-9B4FF389D4B6}"/>
          </ac:picMkLst>
        </pc:picChg>
        <pc:picChg chg="add mod">
          <ac:chgData name="Jonas L'Haridon" userId="e7056cdb-0b49-40f5-aa9c-e0f8718abeb0" providerId="ADAL" clId="{ADC49F13-4FE8-48B4-A5D6-F066423C3CA8}" dt="2021-09-08T16:17:09.492" v="2668" actId="14100"/>
          <ac:picMkLst>
            <pc:docMk/>
            <pc:sldMk cId="1123769704" sldId="266"/>
            <ac:picMk id="4" creationId="{9252CCC4-BA02-4501-A46F-5FAB236CBC51}"/>
          </ac:picMkLst>
        </pc:picChg>
        <pc:picChg chg="add mod">
          <ac:chgData name="Jonas L'Haridon" userId="e7056cdb-0b49-40f5-aa9c-e0f8718abeb0" providerId="ADAL" clId="{ADC49F13-4FE8-48B4-A5D6-F066423C3CA8}" dt="2021-09-08T16:17:04.083" v="2666" actId="1076"/>
          <ac:picMkLst>
            <pc:docMk/>
            <pc:sldMk cId="1123769704" sldId="266"/>
            <ac:picMk id="8" creationId="{19B67AA7-C0D0-43CA-8FED-2A1671C77106}"/>
          </ac:picMkLst>
        </pc:picChg>
      </pc:sldChg>
      <pc:sldChg chg="addSp delSp modSp add mod chgLayout">
        <pc:chgData name="Jonas L'Haridon" userId="e7056cdb-0b49-40f5-aa9c-e0f8718abeb0" providerId="ADAL" clId="{ADC49F13-4FE8-48B4-A5D6-F066423C3CA8}" dt="2021-09-08T16:33:40.345" v="4494" actId="20577"/>
        <pc:sldMkLst>
          <pc:docMk/>
          <pc:sldMk cId="418291332" sldId="267"/>
        </pc:sldMkLst>
        <pc:spChg chg="add mod ord">
          <ac:chgData name="Jonas L'Haridon" userId="e7056cdb-0b49-40f5-aa9c-e0f8718abeb0" providerId="ADAL" clId="{ADC49F13-4FE8-48B4-A5D6-F066423C3CA8}" dt="2021-09-08T16:33:40.345" v="4494" actId="20577"/>
          <ac:spMkLst>
            <pc:docMk/>
            <pc:sldMk cId="418291332" sldId="267"/>
            <ac:spMk id="2" creationId="{638E548C-3C55-432B-8B89-2AECD26F38A3}"/>
          </ac:spMkLst>
        </pc:spChg>
        <pc:spChg chg="mod ord">
          <ac:chgData name="Jonas L'Haridon" userId="e7056cdb-0b49-40f5-aa9c-e0f8718abeb0" providerId="ADAL" clId="{ADC49F13-4FE8-48B4-A5D6-F066423C3CA8}" dt="2021-09-08T16:29:53.964" v="3861" actId="700"/>
          <ac:spMkLst>
            <pc:docMk/>
            <pc:sldMk cId="418291332" sldId="267"/>
            <ac:spMk id="6" creationId="{1FE1548C-FCB2-4A49-B0F7-E85E8223FDE1}"/>
          </ac:spMkLst>
        </pc:spChg>
        <pc:spChg chg="del mod">
          <ac:chgData name="Jonas L'Haridon" userId="e7056cdb-0b49-40f5-aa9c-e0f8718abeb0" providerId="ADAL" clId="{ADC49F13-4FE8-48B4-A5D6-F066423C3CA8}" dt="2021-09-08T16:29:53.964" v="3861" actId="700"/>
          <ac:spMkLst>
            <pc:docMk/>
            <pc:sldMk cId="418291332" sldId="267"/>
            <ac:spMk id="7" creationId="{65A86D15-A9C5-4C55-9F49-187B3E465446}"/>
          </ac:spMkLst>
        </pc:spChg>
      </pc:sldChg>
      <pc:sldChg chg="new del">
        <pc:chgData name="Jonas L'Haridon" userId="e7056cdb-0b49-40f5-aa9c-e0f8718abeb0" providerId="ADAL" clId="{ADC49F13-4FE8-48B4-A5D6-F066423C3CA8}" dt="2021-09-08T16:23:39.914" v="3415" actId="680"/>
        <pc:sldMkLst>
          <pc:docMk/>
          <pc:sldMk cId="3926323299" sldId="267"/>
        </pc:sldMkLst>
      </pc:sldChg>
      <pc:sldMasterChg chg="modSp mod addSldLayout delSldLayout modSldLayout">
        <pc:chgData name="Jonas L'Haridon" userId="e7056cdb-0b49-40f5-aa9c-e0f8718abeb0" providerId="ADAL" clId="{ADC49F13-4FE8-48B4-A5D6-F066423C3CA8}" dt="2021-09-08T14:47:32.684" v="311" actId="14100"/>
        <pc:sldMasterMkLst>
          <pc:docMk/>
          <pc:sldMasterMk cId="243419778" sldId="2147483667"/>
        </pc:sldMasterMkLst>
        <pc:spChg chg="mod">
          <ac:chgData name="Jonas L'Haridon" userId="e7056cdb-0b49-40f5-aa9c-e0f8718abeb0" providerId="ADAL" clId="{ADC49F13-4FE8-48B4-A5D6-F066423C3CA8}" dt="2021-09-08T14:47:32.684" v="311" actId="14100"/>
          <ac:spMkLst>
            <pc:docMk/>
            <pc:sldMasterMk cId="243419778" sldId="2147483667"/>
            <ac:spMk id="2" creationId="{F510672C-2C87-F540-AD52-C57048E82F9E}"/>
          </ac:spMkLst>
        </pc:spChg>
        <pc:sldLayoutChg chg="modSp mod">
          <pc:chgData name="Jonas L'Haridon" userId="e7056cdb-0b49-40f5-aa9c-e0f8718abeb0" providerId="ADAL" clId="{ADC49F13-4FE8-48B4-A5D6-F066423C3CA8}" dt="2021-09-08T14:47:27.476" v="310" actId="14100"/>
          <pc:sldLayoutMkLst>
            <pc:docMk/>
            <pc:sldMasterMk cId="243419778" sldId="2147483667"/>
            <pc:sldLayoutMk cId="3897365533" sldId="2147483671"/>
          </pc:sldLayoutMkLst>
          <pc:spChg chg="mod">
            <ac:chgData name="Jonas L'Haridon" userId="e7056cdb-0b49-40f5-aa9c-e0f8718abeb0" providerId="ADAL" clId="{ADC49F13-4FE8-48B4-A5D6-F066423C3CA8}" dt="2021-09-08T14:47:27.476" v="310" actId="14100"/>
            <ac:spMkLst>
              <pc:docMk/>
              <pc:sldMasterMk cId="243419778" sldId="2147483667"/>
              <pc:sldLayoutMk cId="3897365533" sldId="2147483671"/>
              <ac:spMk id="2" creationId="{A682D0BA-B26E-4174-8D59-C15D4B5637E1}"/>
            </ac:spMkLst>
          </pc:spChg>
        </pc:sldLayoutChg>
        <pc:sldLayoutChg chg="new del mod">
          <pc:chgData name="Jonas L'Haridon" userId="e7056cdb-0b49-40f5-aa9c-e0f8718abeb0" providerId="ADAL" clId="{ADC49F13-4FE8-48B4-A5D6-F066423C3CA8}" dt="2021-09-08T14:29:39.765" v="3" actId="2696"/>
          <pc:sldLayoutMkLst>
            <pc:docMk/>
            <pc:sldMasterMk cId="243419778" sldId="2147483667"/>
            <pc:sldLayoutMk cId="443530304" sldId="214748367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2D0BA-B26E-4174-8D59-C15D4B563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LID4096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53EA8B-4C10-4508-AB37-005C787397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D7B04-A9DC-4EF2-97B1-DC27904A466E}" type="slidenum">
              <a:rPr lang="LID4096" smtClean="0"/>
              <a:pPr/>
              <a:t>‹#›</a:t>
            </a:fld>
            <a:endParaRPr lang="LID4096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7442C84-497B-4229-9239-159BABD6F6A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79148" y="914400"/>
            <a:ext cx="11633704" cy="5667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9736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764CCAAE-F2D4-41F8-97A6-906F67BD6A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52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A3EE4E-9970-40FB-A215-4B80A23724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2283"/>
            <a:ext cx="12192000" cy="68343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10672C-2C87-F540-AD52-C57048E82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148" y="8943"/>
            <a:ext cx="11150852" cy="6701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8785D-EE4A-134E-948C-4F341C3ED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9148" y="914400"/>
            <a:ext cx="11633704" cy="5667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918BC-CA4B-9449-A3D7-BC689A71C7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5764" y="161438"/>
            <a:ext cx="48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8DFD7B04-A9DC-4EF2-97B1-DC27904A466E}" type="slidenum">
              <a:rPr lang="LID4096" smtClean="0"/>
              <a:pPr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341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chemeClr val="bg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331A4B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331A4B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54C6326-8071-40FD-BADD-8BBBFAC89C2D}"/>
              </a:ext>
            </a:extLst>
          </p:cNvPr>
          <p:cNvSpPr/>
          <p:nvPr/>
        </p:nvSpPr>
        <p:spPr>
          <a:xfrm>
            <a:off x="2530136" y="1724861"/>
            <a:ext cx="67914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F3B037"/>
                </a:solidFill>
              </a:rPr>
              <a:t>[TP1] </a:t>
            </a:r>
            <a:r>
              <a:rPr lang="en-US" sz="2800" b="1" dirty="0">
                <a:solidFill>
                  <a:srgbClr val="F3B037"/>
                </a:solidFill>
              </a:rPr>
              <a:t>Planetary Dynamics: </a:t>
            </a:r>
            <a:br>
              <a:rPr lang="en-US" sz="2800" b="1" dirty="0">
                <a:solidFill>
                  <a:srgbClr val="F3B037"/>
                </a:solidFill>
              </a:rPr>
            </a:br>
            <a:r>
              <a:rPr lang="en-US" sz="2800" b="1" dirty="0">
                <a:solidFill>
                  <a:srgbClr val="F3B037"/>
                </a:solidFill>
              </a:rPr>
              <a:t>Shape, Gravity, Orbit, Tides, and Rotation from Observations and Models (this is an example)</a:t>
            </a:r>
            <a:endParaRPr lang="en-GB" sz="2800" b="1" dirty="0">
              <a:solidFill>
                <a:srgbClr val="F3B037"/>
              </a:solidFill>
            </a:endParaRPr>
          </a:p>
          <a:p>
            <a:pPr algn="ctr"/>
            <a:endParaRPr lang="en-GB" sz="2000" b="1" dirty="0">
              <a:solidFill>
                <a:schemeClr val="bg1"/>
              </a:solidFill>
            </a:endParaRP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 Co-organized by OPS/SB</a:t>
            </a:r>
            <a:br>
              <a:rPr lang="en-GB" sz="2000" b="1" dirty="0">
                <a:solidFill>
                  <a:schemeClr val="bg1"/>
                </a:solidFill>
              </a:rPr>
            </a:br>
            <a:endParaRPr lang="en-GB" sz="2000" b="1" dirty="0">
              <a:solidFill>
                <a:schemeClr val="bg1"/>
              </a:solidFill>
            </a:endParaRP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Conveners: Alexander Stark | Co-conveners: Hannah </a:t>
            </a:r>
            <a:r>
              <a:rPr lang="en-GB" sz="2000" b="1" dirty="0" err="1">
                <a:solidFill>
                  <a:schemeClr val="bg1"/>
                </a:solidFill>
              </a:rPr>
              <a:t>Susorney</a:t>
            </a:r>
            <a:r>
              <a:rPr lang="en-GB" sz="2000" b="1" dirty="0">
                <a:solidFill>
                  <a:schemeClr val="bg1"/>
                </a:solidFill>
              </a:rPr>
              <a:t>, Anton </a:t>
            </a:r>
            <a:r>
              <a:rPr lang="en-GB" sz="2000" b="1" dirty="0" err="1">
                <a:solidFill>
                  <a:schemeClr val="bg1"/>
                </a:solidFill>
              </a:rPr>
              <a:t>Ermakov</a:t>
            </a:r>
            <a:r>
              <a:rPr lang="en-GB" sz="2000" b="1" dirty="0">
                <a:solidFill>
                  <a:schemeClr val="bg1"/>
                </a:solidFill>
              </a:rPr>
              <a:t>, Marie </a:t>
            </a:r>
            <a:r>
              <a:rPr lang="en-GB" sz="2000" b="1" dirty="0" err="1">
                <a:solidFill>
                  <a:schemeClr val="bg1"/>
                </a:solidFill>
              </a:rPr>
              <a:t>Yseboodt</a:t>
            </a:r>
            <a:endParaRPr lang="en-GB" sz="2000" b="1" dirty="0">
              <a:solidFill>
                <a:schemeClr val="bg1"/>
              </a:solidFill>
            </a:endParaRPr>
          </a:p>
          <a:p>
            <a:pPr algn="ctr"/>
            <a:endParaRPr lang="en-GB" sz="2000" b="1" dirty="0">
              <a:solidFill>
                <a:schemeClr val="bg1"/>
              </a:solidFill>
            </a:endParaRP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Thu, 16 Sep, 10:40–11:25 (CEST)</a:t>
            </a:r>
          </a:p>
        </p:txBody>
      </p:sp>
    </p:spTree>
    <p:extLst>
      <p:ext uri="{BB962C8B-B14F-4D97-AF65-F5344CB8AC3E}">
        <p14:creationId xmlns:p14="http://schemas.microsoft.com/office/powerpoint/2010/main" val="293767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FE1548C-FCB2-4A49-B0F7-E85E8223F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Housekeeping slide</a:t>
            </a:r>
            <a:endParaRPr lang="LID4096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5A86D15-A9C5-4C55-9F49-187B3E465446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 anchor="ctr">
            <a:normAutofit/>
          </a:bodyPr>
          <a:lstStyle/>
          <a:p>
            <a:pPr marL="685800" indent="-457200"/>
            <a:r>
              <a:rPr lang="en-GB" dirty="0"/>
              <a:t>Please mute yourself when you are not presenting. Please also put your phone in silence mode.</a:t>
            </a:r>
          </a:p>
          <a:p>
            <a:pPr marL="685800" indent="-457200"/>
            <a:endParaRPr lang="en-GB" dirty="0"/>
          </a:p>
          <a:p>
            <a:pPr marL="685800" indent="-457200"/>
            <a:r>
              <a:rPr lang="en-GB" dirty="0"/>
              <a:t>The session is being recorded.</a:t>
            </a:r>
          </a:p>
          <a:p>
            <a:pPr marL="685800" indent="-457200"/>
            <a:endParaRPr lang="en-GB" dirty="0"/>
          </a:p>
          <a:p>
            <a:pPr marL="685800" indent="-457200"/>
            <a:r>
              <a:rPr lang="en-GB" dirty="0"/>
              <a:t>Please ask your questions in the Zoom chat. A dedicated time for discussions will follow the live pitch presentations.</a:t>
            </a:r>
          </a:p>
          <a:p>
            <a:pPr marL="685800" indent="-457200"/>
            <a:endParaRPr lang="en-GB" dirty="0"/>
          </a:p>
          <a:p>
            <a:pPr marL="685800" indent="-457200"/>
            <a:r>
              <a:rPr lang="en-GB" dirty="0"/>
              <a:t>Any question that is not answered live will be also asked on Slack. We encourage you to continue the discussion there after the session, at </a:t>
            </a:r>
            <a:r>
              <a:rPr lang="fr-FR" b="0" i="0" u="sng" dirty="0">
                <a:effectLst/>
                <a:latin typeface="Slack-Lato"/>
              </a:rPr>
              <a:t>epsc2021.slack.com</a:t>
            </a:r>
            <a:r>
              <a:rPr lang="fr-FR" b="0" i="0" dirty="0">
                <a:effectLst/>
                <a:latin typeface="Slack-Lato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4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FE1548C-FCB2-4A49-B0F7-E85E8223F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Introduction from the Chair(s)</a:t>
            </a:r>
            <a:endParaRPr lang="LID4096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F16187-A41B-4849-ACE3-10C275DA5ECA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The conveners will introduce their session as they see fit.</a:t>
            </a:r>
          </a:p>
          <a:p>
            <a:r>
              <a:rPr lang="en-US" dirty="0"/>
              <a:t>The conveners should be mindful to allocate enough time during the session to go over all live pitches from the presenters (1 min per presenter + ~30 sec between presenters) as well as schedule some time for discussion at the end of the session.</a:t>
            </a:r>
          </a:p>
          <a:p>
            <a:r>
              <a:rPr lang="en-US" dirty="0"/>
              <a:t>The participants should ask questions directly in the Zoom chat during the session, and they be discussed at the end of the session.</a:t>
            </a:r>
          </a:p>
          <a:p>
            <a:r>
              <a:rPr lang="en-US" u="sng" dirty="0"/>
              <a:t>Note</a:t>
            </a:r>
            <a:r>
              <a:rPr lang="en-US" dirty="0"/>
              <a:t>: if the session is split over multiple time blocks, the conveners are encouraged to reproduce the same format over the different time blocks (introduction, live pitches and Q&amp;A / discussion). </a:t>
            </a:r>
          </a:p>
        </p:txBody>
      </p:sp>
    </p:spTree>
    <p:extLst>
      <p:ext uri="{BB962C8B-B14F-4D97-AF65-F5344CB8AC3E}">
        <p14:creationId xmlns:p14="http://schemas.microsoft.com/office/powerpoint/2010/main" val="3781518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FE1548C-FCB2-4A49-B0F7-E85E8223F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Live Pitches – if the authors uploaded a pitch slide</a:t>
            </a:r>
            <a:endParaRPr lang="LID4096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CA2A6C-F897-41A0-B8A0-85E245E083F8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The conveners should insert the slide provided (3 slides for solicited presentation).</a:t>
            </a:r>
          </a:p>
          <a:p>
            <a:r>
              <a:rPr lang="en-US" dirty="0"/>
              <a:t>The author will present their 1-min live pitch during the session (3 min for solicited presentation).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94506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FE1548C-FCB2-4A49-B0F7-E85E8223F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Live Pitches – if the authors uploaded a pitch video</a:t>
            </a:r>
            <a:endParaRPr lang="LID4096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CCB56B3-476A-4133-9143-DE99FC9238E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The conveners should insert the video provided by the author, using the link on Vimeo.</a:t>
            </a:r>
          </a:p>
          <a:p>
            <a:r>
              <a:rPr lang="en-US" dirty="0"/>
              <a:t>To do so (in PowerPoint), select Insert &gt; Media &gt; Video &gt; Online Videos, indicate the link for the video on Vimeo (https://vimeo.com/...) and click on Insert.</a:t>
            </a:r>
          </a:p>
          <a:p>
            <a:r>
              <a:rPr lang="en-US" dirty="0"/>
              <a:t>The conveners will play the video during the session.</a:t>
            </a:r>
          </a:p>
          <a:p>
            <a:endParaRPr lang="LID4096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52CCC4-BA02-4501-A46F-5FAB236CB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610" y="3073010"/>
            <a:ext cx="1756628" cy="35945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9B67AA7-C0D0-43CA-8FED-2A1671C771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2595" y="3073010"/>
            <a:ext cx="8512704" cy="374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769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FE1548C-FCB2-4A49-B0F7-E85E8223F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Live Pitches – if the authors did not upload anything</a:t>
            </a:r>
            <a:endParaRPr lang="LID4096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5A86D15-A9C5-4C55-9F49-187B3E465446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 anchor="t">
            <a:normAutofit/>
          </a:bodyPr>
          <a:lstStyle/>
          <a:p>
            <a:pPr indent="0">
              <a:buNone/>
            </a:pPr>
            <a:r>
              <a:rPr lang="en-GB" b="1" dirty="0"/>
              <a:t>Abstract Title</a:t>
            </a:r>
          </a:p>
          <a:p>
            <a:pPr indent="0">
              <a:buNone/>
            </a:pPr>
            <a:r>
              <a:rPr lang="en-GB" dirty="0"/>
              <a:t>List of authors (presenting author in </a:t>
            </a:r>
            <a:r>
              <a:rPr lang="en-GB" b="1" dirty="0"/>
              <a:t>bold</a:t>
            </a:r>
            <a:r>
              <a:rPr lang="en-GB" dirty="0"/>
              <a:t>)</a:t>
            </a:r>
          </a:p>
          <a:p>
            <a:pPr indent="0">
              <a:buNone/>
            </a:pPr>
            <a:endParaRPr lang="en-GB" dirty="0"/>
          </a:p>
          <a:p>
            <a:pPr indent="0">
              <a:buNone/>
            </a:pPr>
            <a:r>
              <a:rPr lang="en-GB" dirty="0"/>
              <a:t>Short summary of the abstract + any figures included in the abstract.</a:t>
            </a:r>
          </a:p>
          <a:p>
            <a:pPr indent="0">
              <a:buNone/>
            </a:pPr>
            <a:r>
              <a:rPr lang="en-GB" dirty="0"/>
              <a:t>If the presentation is public, the conveners can also extract graphics and information from the presentation.</a:t>
            </a:r>
          </a:p>
          <a:p>
            <a:pPr indent="0">
              <a:buNone/>
            </a:pPr>
            <a:r>
              <a:rPr lang="en-GB" dirty="0"/>
              <a:t>However, if the presentation is marked as private (         icon on the presentation thumbnail), the convener should </a:t>
            </a:r>
            <a:r>
              <a:rPr lang="en-GB" b="1" dirty="0"/>
              <a:t>NOT</a:t>
            </a:r>
            <a:r>
              <a:rPr lang="en-GB" dirty="0"/>
              <a:t> use any of its content for the live pitch.</a:t>
            </a:r>
          </a:p>
          <a:p>
            <a:pPr indent="0">
              <a:buNone/>
            </a:pPr>
            <a:endParaRPr lang="en-GB" dirty="0"/>
          </a:p>
          <a:p>
            <a:pPr indent="0">
              <a:buNone/>
            </a:pPr>
            <a:r>
              <a:rPr lang="en-GB" dirty="0"/>
              <a:t>If the author is present during the session, he/she will be able to provide their 1-min live pitch (3-min for a solicited presentation).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B36178-E4FD-4E92-BFF9-8EA72E496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6812" y="3704002"/>
            <a:ext cx="532777" cy="53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34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FE1548C-FCB2-4A49-B0F7-E85E8223F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Q&amp;A – Discussion</a:t>
            </a:r>
            <a:endParaRPr lang="LID4096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8E548C-3C55-432B-8B89-2AECD26F38A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At the end of the session, the conveners will go over any questions asked in the chat during the session and moderate the discussion. </a:t>
            </a:r>
          </a:p>
          <a:p>
            <a:r>
              <a:rPr lang="en-US" dirty="0"/>
              <a:t>The conveners should favor cross-cutting questions during the live Q&amp;A over questions on specific presentations that should rather be discussed on Slack.</a:t>
            </a:r>
          </a:p>
          <a:p>
            <a:r>
              <a:rPr lang="en-US" dirty="0"/>
              <a:t>The conveners should post any questions that was not answered live on Slack at the end of the Q&amp;A. </a:t>
            </a:r>
          </a:p>
          <a:p>
            <a:r>
              <a:rPr lang="en-US" dirty="0"/>
              <a:t>Finally, the conveners should remind all participants to continue the discussion on Slack after the session.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418291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23BCFDA-8FEA-409C-ADBC-AA993DFB6797}"/>
              </a:ext>
            </a:extLst>
          </p:cNvPr>
          <p:cNvGrpSpPr/>
          <p:nvPr/>
        </p:nvGrpSpPr>
        <p:grpSpPr>
          <a:xfrm>
            <a:off x="3886873" y="1513211"/>
            <a:ext cx="4418252" cy="4095987"/>
            <a:chOff x="3886873" y="1513211"/>
            <a:chExt cx="4418252" cy="409598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54C6326-8071-40FD-BADD-8BBBFAC89C2D}"/>
                </a:ext>
              </a:extLst>
            </p:cNvPr>
            <p:cNvSpPr/>
            <p:nvPr/>
          </p:nvSpPr>
          <p:spPr>
            <a:xfrm>
              <a:off x="3886873" y="2131323"/>
              <a:ext cx="4418252" cy="34778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2800" b="1" dirty="0">
                <a:solidFill>
                  <a:srgbClr val="F3B037"/>
                </a:solidFill>
              </a:endParaRPr>
            </a:p>
            <a:p>
              <a:pPr algn="ctr"/>
              <a:r>
                <a:rPr lang="en-GB" sz="3600" b="1" dirty="0">
                  <a:solidFill>
                    <a:srgbClr val="F3B037"/>
                  </a:solidFill>
                </a:rPr>
                <a:t>COFFEE </a:t>
              </a:r>
              <a:br>
                <a:rPr lang="en-GB" sz="3600" b="1" dirty="0">
                  <a:solidFill>
                    <a:srgbClr val="F3B037"/>
                  </a:solidFill>
                </a:rPr>
              </a:br>
              <a:r>
                <a:rPr lang="en-GB" sz="3600" b="1" dirty="0">
                  <a:solidFill>
                    <a:srgbClr val="F3B037"/>
                  </a:solidFill>
                </a:rPr>
                <a:t>BREAK</a:t>
              </a:r>
            </a:p>
            <a:p>
              <a:pPr algn="ctr"/>
              <a:endParaRPr lang="en-GB" sz="2000" b="1" dirty="0">
                <a:solidFill>
                  <a:schemeClr val="bg1"/>
                </a:solidFill>
              </a:endParaRPr>
            </a:p>
            <a:p>
              <a:pPr algn="ctr"/>
              <a:r>
                <a:rPr lang="en-GB" sz="2000" b="1" dirty="0">
                  <a:solidFill>
                    <a:schemeClr val="bg1"/>
                  </a:solidFill>
                </a:rPr>
                <a:t>Now is time to take a break!</a:t>
              </a:r>
              <a:br>
                <a:rPr lang="en-GB" sz="2000" b="1" dirty="0">
                  <a:solidFill>
                    <a:schemeClr val="bg1"/>
                  </a:solidFill>
                </a:rPr>
              </a:br>
              <a:endParaRPr lang="en-GB" sz="2000" b="1" dirty="0">
                <a:solidFill>
                  <a:schemeClr val="bg1"/>
                </a:solidFill>
              </a:endParaRPr>
            </a:p>
            <a:p>
              <a:pPr algn="ctr"/>
              <a:r>
                <a:rPr lang="en-GB" sz="2000" b="1" dirty="0">
                  <a:solidFill>
                    <a:schemeClr val="bg1"/>
                  </a:solidFill>
                </a:rPr>
                <a:t>Chill out and discuss in the EPSC2021 social room at:</a:t>
              </a:r>
            </a:p>
            <a:p>
              <a:pPr algn="ctr"/>
              <a:r>
                <a:rPr lang="en-GB" sz="2000" dirty="0">
                  <a:solidFill>
                    <a:srgbClr val="F3B037"/>
                  </a:solidFill>
                </a:rPr>
                <a:t>http://tiny.cc/epsc2021 </a:t>
              </a:r>
            </a:p>
          </p:txBody>
        </p:sp>
        <p:pic>
          <p:nvPicPr>
            <p:cNvPr id="5" name="Graphic 4" descr="Coffee with solid fill">
              <a:extLst>
                <a:ext uri="{FF2B5EF4-FFF2-40B4-BE49-F238E27FC236}">
                  <a16:creationId xmlns:a16="http://schemas.microsoft.com/office/drawing/2014/main" id="{DD445E21-D627-42EC-B5B1-A5AEBBB602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686825" y="1513211"/>
              <a:ext cx="954458" cy="9544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7816866"/>
      </p:ext>
    </p:extLst>
  </p:cSld>
  <p:clrMapOvr>
    <a:masterClrMapping/>
  </p:clrMapOvr>
</p:sld>
</file>

<file path=ppt/theme/theme1.xml><?xml version="1.0" encoding="utf-8"?>
<a:theme xmlns:a="http://schemas.openxmlformats.org/drawingml/2006/main" name="Europlanet Societ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planet Society" id="{B88F30D3-1086-4CA3-B586-59995ADBC8F8}" vid="{CFFC760E-3707-440B-806D-F8A245BF26F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BDB29A432F1D409E44C76ABC69BF0E" ma:contentTypeVersion="10" ma:contentTypeDescription="Create a new document." ma:contentTypeScope="" ma:versionID="6d1052fbbcdf554a62489e669e388a8f">
  <xsd:schema xmlns:xsd="http://www.w3.org/2001/XMLSchema" xmlns:xs="http://www.w3.org/2001/XMLSchema" xmlns:p="http://schemas.microsoft.com/office/2006/metadata/properties" xmlns:ns2="058a81f3-8ce6-453c-aebd-d4c73ee61b93" targetNamespace="http://schemas.microsoft.com/office/2006/metadata/properties" ma:root="true" ma:fieldsID="15f7c0a4a088d57932a6c6ccfd0b5afa" ns2:_="">
    <xsd:import namespace="058a81f3-8ce6-453c-aebd-d4c73ee61b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8a81f3-8ce6-453c-aebd-d4c73ee61b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7BFF73-0827-4C20-9A9C-E0F04B7D41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51A52D-DD28-420A-9ED8-99A7D3599BC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0ADFCF2-BC79-4A5C-B98F-787FBF6C79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8a81f3-8ce6-453c-aebd-d4c73ee61b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Europlanet Society</Template>
  <TotalTime>549</TotalTime>
  <Words>619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Slack-Lato</vt:lpstr>
      <vt:lpstr>Europlanet Society</vt:lpstr>
      <vt:lpstr>PowerPoint Presentation</vt:lpstr>
      <vt:lpstr>Housekeeping slide</vt:lpstr>
      <vt:lpstr>Introduction from the Chair(s)</vt:lpstr>
      <vt:lpstr>Live Pitches – if the authors uploaded a pitch slide</vt:lpstr>
      <vt:lpstr>Live Pitches – if the authors uploaded a pitch video</vt:lpstr>
      <vt:lpstr>Live Pitches – if the authors did not upload anything</vt:lpstr>
      <vt:lpstr>Q&amp;A – Discussion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Jonas L'Haridon</dc:creator>
  <cp:lastModifiedBy>Jonas L'Haridon</cp:lastModifiedBy>
  <cp:revision>3</cp:revision>
  <dcterms:created xsi:type="dcterms:W3CDTF">2020-09-08T15:44:54Z</dcterms:created>
  <dcterms:modified xsi:type="dcterms:W3CDTF">2021-09-10T09:33:58Z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0x010100B9BDB29A432F1D409E44C76ABC69BF0E</vt:lpwstr>
  </property>
</Properties>
</file>